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857B6-CF3E-4EBF-A5B8-05DA0D40EC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320800-B007-4146-8834-CD05521612A2}">
      <dgm:prSet phldrT="[Текст]"/>
      <dgm:spPr/>
      <dgm:t>
        <a:bodyPr/>
        <a:lstStyle/>
        <a:p>
          <a:r>
            <a:rPr lang="ru-RU" dirty="0" smtClean="0"/>
            <a:t>Содержательная цель</a:t>
          </a:r>
          <a:endParaRPr lang="ru-RU" dirty="0"/>
        </a:p>
      </dgm:t>
    </dgm:pt>
    <dgm:pt modelId="{83D57C32-6B09-469B-8851-E2BD9D22A765}" type="parTrans" cxnId="{88CF262D-166F-4BB4-8604-30A7505733B0}">
      <dgm:prSet/>
      <dgm:spPr/>
      <dgm:t>
        <a:bodyPr/>
        <a:lstStyle/>
        <a:p>
          <a:endParaRPr lang="ru-RU"/>
        </a:p>
      </dgm:t>
    </dgm:pt>
    <dgm:pt modelId="{5564BEA4-E2B4-4C00-A76F-02709A3E7521}" type="sibTrans" cxnId="{88CF262D-166F-4BB4-8604-30A7505733B0}">
      <dgm:prSet/>
      <dgm:spPr/>
      <dgm:t>
        <a:bodyPr/>
        <a:lstStyle/>
        <a:p>
          <a:endParaRPr lang="ru-RU"/>
        </a:p>
      </dgm:t>
    </dgm:pt>
    <dgm:pt modelId="{6955FBEB-125F-4265-B58F-19D81AA619BF}">
      <dgm:prSet phldrT="[Текст]"/>
      <dgm:spPr/>
      <dgm:t>
        <a:bodyPr/>
        <a:lstStyle/>
        <a:p>
          <a:r>
            <a:rPr lang="ru-RU" dirty="0" err="1" smtClean="0"/>
            <a:t>Деятельностная</a:t>
          </a:r>
          <a:r>
            <a:rPr lang="ru-RU" dirty="0" smtClean="0"/>
            <a:t> цель</a:t>
          </a:r>
          <a:endParaRPr lang="ru-RU" dirty="0"/>
        </a:p>
      </dgm:t>
    </dgm:pt>
    <dgm:pt modelId="{B5A3D51D-D11E-4730-B76A-AE772B6BE39F}" type="parTrans" cxnId="{C06B7916-D122-4E1F-A23A-E14C47B39304}">
      <dgm:prSet/>
      <dgm:spPr/>
      <dgm:t>
        <a:bodyPr/>
        <a:lstStyle/>
        <a:p>
          <a:endParaRPr lang="ru-RU"/>
        </a:p>
      </dgm:t>
    </dgm:pt>
    <dgm:pt modelId="{C00054D2-8A5C-43D3-B61C-201EF2D5DF37}" type="sibTrans" cxnId="{C06B7916-D122-4E1F-A23A-E14C47B39304}">
      <dgm:prSet/>
      <dgm:spPr/>
      <dgm:t>
        <a:bodyPr/>
        <a:lstStyle/>
        <a:p>
          <a:endParaRPr lang="ru-RU"/>
        </a:p>
      </dgm:t>
    </dgm:pt>
    <dgm:pt modelId="{F59FC02A-AB4A-4C86-B5D3-C5BCDB8E7264}" type="pres">
      <dgm:prSet presAssocID="{B8D857B6-CF3E-4EBF-A5B8-05DA0D40EC9B}" presName="linear" presStyleCnt="0">
        <dgm:presLayoutVars>
          <dgm:animLvl val="lvl"/>
          <dgm:resizeHandles val="exact"/>
        </dgm:presLayoutVars>
      </dgm:prSet>
      <dgm:spPr/>
    </dgm:pt>
    <dgm:pt modelId="{B1BB01DE-7151-483B-B8E0-46963C2B21E8}" type="pres">
      <dgm:prSet presAssocID="{44320800-B007-4146-8834-CD05521612A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0EA1D25-E0E2-4B1C-98B3-E0ABABFBB50F}" type="pres">
      <dgm:prSet presAssocID="{5564BEA4-E2B4-4C00-A76F-02709A3E7521}" presName="spacer" presStyleCnt="0"/>
      <dgm:spPr/>
    </dgm:pt>
    <dgm:pt modelId="{13873841-5AD6-4F7D-B2DF-16ED80FF5346}" type="pres">
      <dgm:prSet presAssocID="{6955FBEB-125F-4265-B58F-19D81AA619B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254FD4D-7EAC-418C-A4D3-DECE9345912E}" type="presOf" srcId="{44320800-B007-4146-8834-CD05521612A2}" destId="{B1BB01DE-7151-483B-B8E0-46963C2B21E8}" srcOrd="0" destOrd="0" presId="urn:microsoft.com/office/officeart/2005/8/layout/vList2"/>
    <dgm:cxn modelId="{6855DED2-87B1-466B-8AAB-8AC63F2BD2EF}" type="presOf" srcId="{6955FBEB-125F-4265-B58F-19D81AA619BF}" destId="{13873841-5AD6-4F7D-B2DF-16ED80FF5346}" srcOrd="0" destOrd="0" presId="urn:microsoft.com/office/officeart/2005/8/layout/vList2"/>
    <dgm:cxn modelId="{88CF262D-166F-4BB4-8604-30A7505733B0}" srcId="{B8D857B6-CF3E-4EBF-A5B8-05DA0D40EC9B}" destId="{44320800-B007-4146-8834-CD05521612A2}" srcOrd="0" destOrd="0" parTransId="{83D57C32-6B09-469B-8851-E2BD9D22A765}" sibTransId="{5564BEA4-E2B4-4C00-A76F-02709A3E7521}"/>
    <dgm:cxn modelId="{F5A86896-7EDD-426B-AECE-B4E8B7D53544}" type="presOf" srcId="{B8D857B6-CF3E-4EBF-A5B8-05DA0D40EC9B}" destId="{F59FC02A-AB4A-4C86-B5D3-C5BCDB8E7264}" srcOrd="0" destOrd="0" presId="urn:microsoft.com/office/officeart/2005/8/layout/vList2"/>
    <dgm:cxn modelId="{C06B7916-D122-4E1F-A23A-E14C47B39304}" srcId="{B8D857B6-CF3E-4EBF-A5B8-05DA0D40EC9B}" destId="{6955FBEB-125F-4265-B58F-19D81AA619BF}" srcOrd="1" destOrd="0" parTransId="{B5A3D51D-D11E-4730-B76A-AE772B6BE39F}" sibTransId="{C00054D2-8A5C-43D3-B61C-201EF2D5DF37}"/>
    <dgm:cxn modelId="{FC6AD1C8-97C5-4735-9BA5-CCF55BE8E19B}" type="presParOf" srcId="{F59FC02A-AB4A-4C86-B5D3-C5BCDB8E7264}" destId="{B1BB01DE-7151-483B-B8E0-46963C2B21E8}" srcOrd="0" destOrd="0" presId="urn:microsoft.com/office/officeart/2005/8/layout/vList2"/>
    <dgm:cxn modelId="{A115CD22-ED01-4380-A37D-EEA6EAB410D7}" type="presParOf" srcId="{F59FC02A-AB4A-4C86-B5D3-C5BCDB8E7264}" destId="{D0EA1D25-E0E2-4B1C-98B3-E0ABABFBB50F}" srcOrd="1" destOrd="0" presId="urn:microsoft.com/office/officeart/2005/8/layout/vList2"/>
    <dgm:cxn modelId="{534E2C8E-E3D9-424A-9EFD-7E9249CCC6E7}" type="presParOf" srcId="{F59FC02A-AB4A-4C86-B5D3-C5BCDB8E7264}" destId="{13873841-5AD6-4F7D-B2DF-16ED80FF534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976DB9-20CE-4E4C-B4D4-A1CE4428C99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BDC1B1-8E14-4BC8-BAA9-EB7B225B54A6}">
      <dgm:prSet phldrT="[Текст]"/>
      <dgm:spPr/>
      <dgm:t>
        <a:bodyPr/>
        <a:lstStyle/>
        <a:p>
          <a:r>
            <a:rPr lang="ru-RU" dirty="0" smtClean="0"/>
            <a:t>Коммуникативные</a:t>
          </a:r>
          <a:endParaRPr lang="ru-RU" dirty="0"/>
        </a:p>
      </dgm:t>
    </dgm:pt>
    <dgm:pt modelId="{893B58D3-5D9D-4372-84EE-B7FDB8BC8C55}" type="parTrans" cxnId="{7DB55F10-B91E-4887-B40A-F2DF7358C0D6}">
      <dgm:prSet/>
      <dgm:spPr/>
      <dgm:t>
        <a:bodyPr/>
        <a:lstStyle/>
        <a:p>
          <a:endParaRPr lang="ru-RU"/>
        </a:p>
      </dgm:t>
    </dgm:pt>
    <dgm:pt modelId="{BA54DF1A-B77B-4F40-A85A-A6FAEF5D5692}" type="sibTrans" cxnId="{7DB55F10-B91E-4887-B40A-F2DF7358C0D6}">
      <dgm:prSet/>
      <dgm:spPr/>
      <dgm:t>
        <a:bodyPr/>
        <a:lstStyle/>
        <a:p>
          <a:endParaRPr lang="ru-RU"/>
        </a:p>
      </dgm:t>
    </dgm:pt>
    <dgm:pt modelId="{1DBF4263-80F2-4725-8473-24C1AD03BD69}">
      <dgm:prSet phldrT="[Текст]"/>
      <dgm:spPr/>
      <dgm:t>
        <a:bodyPr/>
        <a:lstStyle/>
        <a:p>
          <a:r>
            <a:rPr lang="ru-RU" dirty="0" smtClean="0"/>
            <a:t>Регулятивные </a:t>
          </a:r>
          <a:endParaRPr lang="ru-RU" dirty="0"/>
        </a:p>
      </dgm:t>
    </dgm:pt>
    <dgm:pt modelId="{BE40D3FD-9FD8-4B8F-9F45-CFCB035F79C4}" type="parTrans" cxnId="{3CDF9162-A4D2-4E48-BCFD-9A5792BA14D7}">
      <dgm:prSet/>
      <dgm:spPr/>
      <dgm:t>
        <a:bodyPr/>
        <a:lstStyle/>
        <a:p>
          <a:endParaRPr lang="ru-RU"/>
        </a:p>
      </dgm:t>
    </dgm:pt>
    <dgm:pt modelId="{865594BA-F92B-4B29-9BFB-F5217B836B4F}" type="sibTrans" cxnId="{3CDF9162-A4D2-4E48-BCFD-9A5792BA14D7}">
      <dgm:prSet/>
      <dgm:spPr/>
      <dgm:t>
        <a:bodyPr/>
        <a:lstStyle/>
        <a:p>
          <a:endParaRPr lang="ru-RU"/>
        </a:p>
      </dgm:t>
    </dgm:pt>
    <dgm:pt modelId="{DB3F5FF3-3F7F-40C5-BB7D-47B345ABC3FF}">
      <dgm:prSet phldrT="[Текст]"/>
      <dgm:spPr/>
      <dgm:t>
        <a:bodyPr/>
        <a:lstStyle/>
        <a:p>
          <a:r>
            <a:rPr lang="ru-RU" dirty="0" smtClean="0"/>
            <a:t>Познавательные </a:t>
          </a:r>
          <a:endParaRPr lang="ru-RU" dirty="0"/>
        </a:p>
      </dgm:t>
    </dgm:pt>
    <dgm:pt modelId="{92AE33A4-94AF-4395-BDBD-0E82BD64B46F}" type="parTrans" cxnId="{8DFC0768-A69D-44E5-8BE4-C4566CEB0473}">
      <dgm:prSet/>
      <dgm:spPr/>
      <dgm:t>
        <a:bodyPr/>
        <a:lstStyle/>
        <a:p>
          <a:endParaRPr lang="ru-RU"/>
        </a:p>
      </dgm:t>
    </dgm:pt>
    <dgm:pt modelId="{C898099B-F391-4F22-91D8-2C6D814421A1}" type="sibTrans" cxnId="{8DFC0768-A69D-44E5-8BE4-C4566CEB0473}">
      <dgm:prSet/>
      <dgm:spPr/>
      <dgm:t>
        <a:bodyPr/>
        <a:lstStyle/>
        <a:p>
          <a:endParaRPr lang="ru-RU"/>
        </a:p>
      </dgm:t>
    </dgm:pt>
    <dgm:pt modelId="{CF58F16D-2141-4E59-BCD0-28A731F89197}" type="pres">
      <dgm:prSet presAssocID="{04976DB9-20CE-4E4C-B4D4-A1CE4428C997}" presName="linear" presStyleCnt="0">
        <dgm:presLayoutVars>
          <dgm:dir/>
          <dgm:animLvl val="lvl"/>
          <dgm:resizeHandles val="exact"/>
        </dgm:presLayoutVars>
      </dgm:prSet>
      <dgm:spPr/>
    </dgm:pt>
    <dgm:pt modelId="{129CFBD7-DABA-4013-8E8E-31C0B62CDC13}" type="pres">
      <dgm:prSet presAssocID="{CFBDC1B1-8E14-4BC8-BAA9-EB7B225B54A6}" presName="parentLin" presStyleCnt="0"/>
      <dgm:spPr/>
    </dgm:pt>
    <dgm:pt modelId="{709308DE-E637-41F8-A9BC-7A22A849323A}" type="pres">
      <dgm:prSet presAssocID="{CFBDC1B1-8E14-4BC8-BAA9-EB7B225B54A6}" presName="parentLeftMargin" presStyleLbl="node1" presStyleIdx="0" presStyleCnt="3"/>
      <dgm:spPr/>
    </dgm:pt>
    <dgm:pt modelId="{29F87F1A-CC3B-45CB-8723-BF441E2B0697}" type="pres">
      <dgm:prSet presAssocID="{CFBDC1B1-8E14-4BC8-BAA9-EB7B225B54A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EDF081-83B3-42CF-B3C4-D77DD0B4D7C0}" type="pres">
      <dgm:prSet presAssocID="{CFBDC1B1-8E14-4BC8-BAA9-EB7B225B54A6}" presName="negativeSpace" presStyleCnt="0"/>
      <dgm:spPr/>
    </dgm:pt>
    <dgm:pt modelId="{7D177DF4-CBEB-4266-81AE-9242C3769D3F}" type="pres">
      <dgm:prSet presAssocID="{CFBDC1B1-8E14-4BC8-BAA9-EB7B225B54A6}" presName="childText" presStyleLbl="conFgAcc1" presStyleIdx="0" presStyleCnt="3">
        <dgm:presLayoutVars>
          <dgm:bulletEnabled val="1"/>
        </dgm:presLayoutVars>
      </dgm:prSet>
      <dgm:spPr/>
    </dgm:pt>
    <dgm:pt modelId="{A94943F5-1A9E-43D3-B4FB-78D00B8C69AE}" type="pres">
      <dgm:prSet presAssocID="{BA54DF1A-B77B-4F40-A85A-A6FAEF5D5692}" presName="spaceBetweenRectangles" presStyleCnt="0"/>
      <dgm:spPr/>
    </dgm:pt>
    <dgm:pt modelId="{34752C25-C82D-49F9-8D79-80C0E8A263FF}" type="pres">
      <dgm:prSet presAssocID="{1DBF4263-80F2-4725-8473-24C1AD03BD69}" presName="parentLin" presStyleCnt="0"/>
      <dgm:spPr/>
    </dgm:pt>
    <dgm:pt modelId="{2D304B95-DB1D-43B4-A1D8-37117D642987}" type="pres">
      <dgm:prSet presAssocID="{1DBF4263-80F2-4725-8473-24C1AD03BD69}" presName="parentLeftMargin" presStyleLbl="node1" presStyleIdx="0" presStyleCnt="3"/>
      <dgm:spPr/>
    </dgm:pt>
    <dgm:pt modelId="{276BB01F-CD72-400C-8F88-940E96153FA0}" type="pres">
      <dgm:prSet presAssocID="{1DBF4263-80F2-4725-8473-24C1AD03BD6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5BFDAC7-BACA-4320-98F7-E485ECF41F61}" type="pres">
      <dgm:prSet presAssocID="{1DBF4263-80F2-4725-8473-24C1AD03BD69}" presName="negativeSpace" presStyleCnt="0"/>
      <dgm:spPr/>
    </dgm:pt>
    <dgm:pt modelId="{25E23A98-DE32-4B0E-8CB4-7EBC9D685670}" type="pres">
      <dgm:prSet presAssocID="{1DBF4263-80F2-4725-8473-24C1AD03BD69}" presName="childText" presStyleLbl="conFgAcc1" presStyleIdx="1" presStyleCnt="3">
        <dgm:presLayoutVars>
          <dgm:bulletEnabled val="1"/>
        </dgm:presLayoutVars>
      </dgm:prSet>
      <dgm:spPr/>
    </dgm:pt>
    <dgm:pt modelId="{79D495F5-1B2D-4306-9399-E8AADFE5D0CE}" type="pres">
      <dgm:prSet presAssocID="{865594BA-F92B-4B29-9BFB-F5217B836B4F}" presName="spaceBetweenRectangles" presStyleCnt="0"/>
      <dgm:spPr/>
    </dgm:pt>
    <dgm:pt modelId="{70963A73-8B1A-4489-A534-39DF7516B960}" type="pres">
      <dgm:prSet presAssocID="{DB3F5FF3-3F7F-40C5-BB7D-47B345ABC3FF}" presName="parentLin" presStyleCnt="0"/>
      <dgm:spPr/>
    </dgm:pt>
    <dgm:pt modelId="{400CFF1A-B37D-4F15-AB0E-020F4DC22A6B}" type="pres">
      <dgm:prSet presAssocID="{DB3F5FF3-3F7F-40C5-BB7D-47B345ABC3FF}" presName="parentLeftMargin" presStyleLbl="node1" presStyleIdx="1" presStyleCnt="3"/>
      <dgm:spPr/>
    </dgm:pt>
    <dgm:pt modelId="{81C60356-0911-40BD-BF31-82D3FB44D9F5}" type="pres">
      <dgm:prSet presAssocID="{DB3F5FF3-3F7F-40C5-BB7D-47B345ABC3F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DDEB047-3E4F-4BA8-A591-512EB6B17E58}" type="pres">
      <dgm:prSet presAssocID="{DB3F5FF3-3F7F-40C5-BB7D-47B345ABC3FF}" presName="negativeSpace" presStyleCnt="0"/>
      <dgm:spPr/>
    </dgm:pt>
    <dgm:pt modelId="{671AD27F-D951-4087-9E3B-B5E7424A4194}" type="pres">
      <dgm:prSet presAssocID="{DB3F5FF3-3F7F-40C5-BB7D-47B345ABC3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BC975F2-D7E8-4D0E-ADF4-0700BEE4D05D}" type="presOf" srcId="{1DBF4263-80F2-4725-8473-24C1AD03BD69}" destId="{2D304B95-DB1D-43B4-A1D8-37117D642987}" srcOrd="0" destOrd="0" presId="urn:microsoft.com/office/officeart/2005/8/layout/list1"/>
    <dgm:cxn modelId="{3CDF9162-A4D2-4E48-BCFD-9A5792BA14D7}" srcId="{04976DB9-20CE-4E4C-B4D4-A1CE4428C997}" destId="{1DBF4263-80F2-4725-8473-24C1AD03BD69}" srcOrd="1" destOrd="0" parTransId="{BE40D3FD-9FD8-4B8F-9F45-CFCB035F79C4}" sibTransId="{865594BA-F92B-4B29-9BFB-F5217B836B4F}"/>
    <dgm:cxn modelId="{03FC3AA9-F782-4FB9-89BA-119F184B4E90}" type="presOf" srcId="{DB3F5FF3-3F7F-40C5-BB7D-47B345ABC3FF}" destId="{81C60356-0911-40BD-BF31-82D3FB44D9F5}" srcOrd="1" destOrd="0" presId="urn:microsoft.com/office/officeart/2005/8/layout/list1"/>
    <dgm:cxn modelId="{9EFDD82E-9566-4A38-B91D-5B0D5DAF6B70}" type="presOf" srcId="{1DBF4263-80F2-4725-8473-24C1AD03BD69}" destId="{276BB01F-CD72-400C-8F88-940E96153FA0}" srcOrd="1" destOrd="0" presId="urn:microsoft.com/office/officeart/2005/8/layout/list1"/>
    <dgm:cxn modelId="{8DFC0768-A69D-44E5-8BE4-C4566CEB0473}" srcId="{04976DB9-20CE-4E4C-B4D4-A1CE4428C997}" destId="{DB3F5FF3-3F7F-40C5-BB7D-47B345ABC3FF}" srcOrd="2" destOrd="0" parTransId="{92AE33A4-94AF-4395-BDBD-0E82BD64B46F}" sibTransId="{C898099B-F391-4F22-91D8-2C6D814421A1}"/>
    <dgm:cxn modelId="{ACF256A4-0B05-4F7A-8C63-3D25DA13556B}" type="presOf" srcId="{DB3F5FF3-3F7F-40C5-BB7D-47B345ABC3FF}" destId="{400CFF1A-B37D-4F15-AB0E-020F4DC22A6B}" srcOrd="0" destOrd="0" presId="urn:microsoft.com/office/officeart/2005/8/layout/list1"/>
    <dgm:cxn modelId="{8AC33741-60C0-4500-B81E-5538134E2F0E}" type="presOf" srcId="{CFBDC1B1-8E14-4BC8-BAA9-EB7B225B54A6}" destId="{709308DE-E637-41F8-A9BC-7A22A849323A}" srcOrd="0" destOrd="0" presId="urn:microsoft.com/office/officeart/2005/8/layout/list1"/>
    <dgm:cxn modelId="{7DB55F10-B91E-4887-B40A-F2DF7358C0D6}" srcId="{04976DB9-20CE-4E4C-B4D4-A1CE4428C997}" destId="{CFBDC1B1-8E14-4BC8-BAA9-EB7B225B54A6}" srcOrd="0" destOrd="0" parTransId="{893B58D3-5D9D-4372-84EE-B7FDB8BC8C55}" sibTransId="{BA54DF1A-B77B-4F40-A85A-A6FAEF5D5692}"/>
    <dgm:cxn modelId="{B5A30D78-477C-414D-A5FE-D1565BE308A1}" type="presOf" srcId="{CFBDC1B1-8E14-4BC8-BAA9-EB7B225B54A6}" destId="{29F87F1A-CC3B-45CB-8723-BF441E2B0697}" srcOrd="1" destOrd="0" presId="urn:microsoft.com/office/officeart/2005/8/layout/list1"/>
    <dgm:cxn modelId="{9632C3B8-3BB2-401E-92F2-3E7180F4E7FD}" type="presOf" srcId="{04976DB9-20CE-4E4C-B4D4-A1CE4428C997}" destId="{CF58F16D-2141-4E59-BCD0-28A731F89197}" srcOrd="0" destOrd="0" presId="urn:microsoft.com/office/officeart/2005/8/layout/list1"/>
    <dgm:cxn modelId="{F6F4C1A4-8F9B-4083-A920-2D5275AA9007}" type="presParOf" srcId="{CF58F16D-2141-4E59-BCD0-28A731F89197}" destId="{129CFBD7-DABA-4013-8E8E-31C0B62CDC13}" srcOrd="0" destOrd="0" presId="urn:microsoft.com/office/officeart/2005/8/layout/list1"/>
    <dgm:cxn modelId="{EFF3EA7F-A859-41F3-B572-055FB12EE6CE}" type="presParOf" srcId="{129CFBD7-DABA-4013-8E8E-31C0B62CDC13}" destId="{709308DE-E637-41F8-A9BC-7A22A849323A}" srcOrd="0" destOrd="0" presId="urn:microsoft.com/office/officeart/2005/8/layout/list1"/>
    <dgm:cxn modelId="{F87AEDC4-7E2E-4781-BF17-3F481967E745}" type="presParOf" srcId="{129CFBD7-DABA-4013-8E8E-31C0B62CDC13}" destId="{29F87F1A-CC3B-45CB-8723-BF441E2B0697}" srcOrd="1" destOrd="0" presId="urn:microsoft.com/office/officeart/2005/8/layout/list1"/>
    <dgm:cxn modelId="{31E0A2BA-A951-4E63-B19F-53CA4C5777F9}" type="presParOf" srcId="{CF58F16D-2141-4E59-BCD0-28A731F89197}" destId="{32EDF081-83B3-42CF-B3C4-D77DD0B4D7C0}" srcOrd="1" destOrd="0" presId="urn:microsoft.com/office/officeart/2005/8/layout/list1"/>
    <dgm:cxn modelId="{2B658703-15CE-4DEF-B399-C069FBF9788F}" type="presParOf" srcId="{CF58F16D-2141-4E59-BCD0-28A731F89197}" destId="{7D177DF4-CBEB-4266-81AE-9242C3769D3F}" srcOrd="2" destOrd="0" presId="urn:microsoft.com/office/officeart/2005/8/layout/list1"/>
    <dgm:cxn modelId="{028A33FC-E8AC-4BB7-9E5D-A3F64D807E1D}" type="presParOf" srcId="{CF58F16D-2141-4E59-BCD0-28A731F89197}" destId="{A94943F5-1A9E-43D3-B4FB-78D00B8C69AE}" srcOrd="3" destOrd="0" presId="urn:microsoft.com/office/officeart/2005/8/layout/list1"/>
    <dgm:cxn modelId="{31BE8BF7-55C2-4981-8E10-C3F32633AB74}" type="presParOf" srcId="{CF58F16D-2141-4E59-BCD0-28A731F89197}" destId="{34752C25-C82D-49F9-8D79-80C0E8A263FF}" srcOrd="4" destOrd="0" presId="urn:microsoft.com/office/officeart/2005/8/layout/list1"/>
    <dgm:cxn modelId="{4BE9372E-7DDC-49DD-A5F1-AC5F525A4D79}" type="presParOf" srcId="{34752C25-C82D-49F9-8D79-80C0E8A263FF}" destId="{2D304B95-DB1D-43B4-A1D8-37117D642987}" srcOrd="0" destOrd="0" presId="urn:microsoft.com/office/officeart/2005/8/layout/list1"/>
    <dgm:cxn modelId="{2507ED50-FB2F-4F17-825C-A9E07F043B84}" type="presParOf" srcId="{34752C25-C82D-49F9-8D79-80C0E8A263FF}" destId="{276BB01F-CD72-400C-8F88-940E96153FA0}" srcOrd="1" destOrd="0" presId="urn:microsoft.com/office/officeart/2005/8/layout/list1"/>
    <dgm:cxn modelId="{E662BC38-4F06-44A2-9772-A33D3F18C888}" type="presParOf" srcId="{CF58F16D-2141-4E59-BCD0-28A731F89197}" destId="{75BFDAC7-BACA-4320-98F7-E485ECF41F61}" srcOrd="5" destOrd="0" presId="urn:microsoft.com/office/officeart/2005/8/layout/list1"/>
    <dgm:cxn modelId="{D963B7B6-88F7-467A-BF8C-CA39E4E46BEC}" type="presParOf" srcId="{CF58F16D-2141-4E59-BCD0-28A731F89197}" destId="{25E23A98-DE32-4B0E-8CB4-7EBC9D685670}" srcOrd="6" destOrd="0" presId="urn:microsoft.com/office/officeart/2005/8/layout/list1"/>
    <dgm:cxn modelId="{84F5016A-09A4-4515-9C70-BC3E9566ED7F}" type="presParOf" srcId="{CF58F16D-2141-4E59-BCD0-28A731F89197}" destId="{79D495F5-1B2D-4306-9399-E8AADFE5D0CE}" srcOrd="7" destOrd="0" presId="urn:microsoft.com/office/officeart/2005/8/layout/list1"/>
    <dgm:cxn modelId="{38161B21-D0F8-438C-909A-B964AE94C3F3}" type="presParOf" srcId="{CF58F16D-2141-4E59-BCD0-28A731F89197}" destId="{70963A73-8B1A-4489-A534-39DF7516B960}" srcOrd="8" destOrd="0" presId="urn:microsoft.com/office/officeart/2005/8/layout/list1"/>
    <dgm:cxn modelId="{143E4EE8-D30D-4336-AEA0-5FA0CDA4384F}" type="presParOf" srcId="{70963A73-8B1A-4489-A534-39DF7516B960}" destId="{400CFF1A-B37D-4F15-AB0E-020F4DC22A6B}" srcOrd="0" destOrd="0" presId="urn:microsoft.com/office/officeart/2005/8/layout/list1"/>
    <dgm:cxn modelId="{B22A7F26-2BB2-4093-81B1-7BB306C72C71}" type="presParOf" srcId="{70963A73-8B1A-4489-A534-39DF7516B960}" destId="{81C60356-0911-40BD-BF31-82D3FB44D9F5}" srcOrd="1" destOrd="0" presId="urn:microsoft.com/office/officeart/2005/8/layout/list1"/>
    <dgm:cxn modelId="{451B8042-554B-42D7-AA70-0C2D78C6B2FC}" type="presParOf" srcId="{CF58F16D-2141-4E59-BCD0-28A731F89197}" destId="{FDDEB047-3E4F-4BA8-A591-512EB6B17E58}" srcOrd="9" destOrd="0" presId="urn:microsoft.com/office/officeart/2005/8/layout/list1"/>
    <dgm:cxn modelId="{A0EF6B2B-AA05-43D3-8D6D-AD1FB4E17535}" type="presParOf" srcId="{CF58F16D-2141-4E59-BCD0-28A731F89197}" destId="{671AD27F-D951-4087-9E3B-B5E7424A41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60799E-6DFA-41B8-870A-FFC466DA273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7B95D8-2FBC-48EF-9E35-E919726A6331}">
      <dgm:prSet phldrT="[Текст]"/>
      <dgm:spPr/>
      <dgm:t>
        <a:bodyPr/>
        <a:lstStyle/>
        <a:p>
          <a:r>
            <a:rPr lang="ru-RU" dirty="0" smtClean="0"/>
            <a:t>Ситуация-проблема</a:t>
          </a:r>
          <a:endParaRPr lang="ru-RU" dirty="0"/>
        </a:p>
      </dgm:t>
    </dgm:pt>
    <dgm:pt modelId="{70999824-F77D-428D-A16E-29DD4986615F}" type="parTrans" cxnId="{0200F439-1096-40A8-B70A-E462073E4252}">
      <dgm:prSet/>
      <dgm:spPr/>
      <dgm:t>
        <a:bodyPr/>
        <a:lstStyle/>
        <a:p>
          <a:endParaRPr lang="ru-RU"/>
        </a:p>
      </dgm:t>
    </dgm:pt>
    <dgm:pt modelId="{E194361E-1EB6-49A4-9DFF-492A9574EFD2}" type="sibTrans" cxnId="{0200F439-1096-40A8-B70A-E462073E4252}">
      <dgm:prSet/>
      <dgm:spPr/>
      <dgm:t>
        <a:bodyPr/>
        <a:lstStyle/>
        <a:p>
          <a:endParaRPr lang="ru-RU"/>
        </a:p>
      </dgm:t>
    </dgm:pt>
    <dgm:pt modelId="{BCA86947-48DD-4B23-9B8B-233B1ED88281}">
      <dgm:prSet phldrT="[Текст]"/>
      <dgm:spPr/>
      <dgm:t>
        <a:bodyPr/>
        <a:lstStyle/>
        <a:p>
          <a:r>
            <a:rPr lang="ru-RU" dirty="0" smtClean="0"/>
            <a:t>Ситуация-иллюстрация</a:t>
          </a:r>
          <a:endParaRPr lang="ru-RU" dirty="0"/>
        </a:p>
      </dgm:t>
    </dgm:pt>
    <dgm:pt modelId="{8040AACA-0907-4A8E-AD99-F5D9AA77BB31}" type="parTrans" cxnId="{0CDEE693-AB7E-40A5-99B0-710A0633AB22}">
      <dgm:prSet/>
      <dgm:spPr/>
      <dgm:t>
        <a:bodyPr/>
        <a:lstStyle/>
        <a:p>
          <a:endParaRPr lang="ru-RU"/>
        </a:p>
      </dgm:t>
    </dgm:pt>
    <dgm:pt modelId="{CD79F7B2-FFFD-4A07-B450-99A008A07C0C}" type="sibTrans" cxnId="{0CDEE693-AB7E-40A5-99B0-710A0633AB22}">
      <dgm:prSet/>
      <dgm:spPr/>
      <dgm:t>
        <a:bodyPr/>
        <a:lstStyle/>
        <a:p>
          <a:endParaRPr lang="ru-RU"/>
        </a:p>
      </dgm:t>
    </dgm:pt>
    <dgm:pt modelId="{918DE1EF-84A6-4CF7-AA08-2487B20A8C4D}">
      <dgm:prSet phldrT="[Текст]"/>
      <dgm:spPr/>
      <dgm:t>
        <a:bodyPr/>
        <a:lstStyle/>
        <a:p>
          <a:r>
            <a:rPr lang="ru-RU" dirty="0" smtClean="0"/>
            <a:t>Ситуация-оценка</a:t>
          </a:r>
          <a:endParaRPr lang="ru-RU" dirty="0"/>
        </a:p>
      </dgm:t>
    </dgm:pt>
    <dgm:pt modelId="{FB41AEE4-4886-44EF-B750-4FFF17CDF5FE}" type="parTrans" cxnId="{018BD3C1-B143-40A0-9267-70E91538CC34}">
      <dgm:prSet/>
      <dgm:spPr/>
      <dgm:t>
        <a:bodyPr/>
        <a:lstStyle/>
        <a:p>
          <a:endParaRPr lang="ru-RU"/>
        </a:p>
      </dgm:t>
    </dgm:pt>
    <dgm:pt modelId="{D38A11A4-A231-4B5D-960E-1240962BD7A4}" type="sibTrans" cxnId="{018BD3C1-B143-40A0-9267-70E91538CC34}">
      <dgm:prSet/>
      <dgm:spPr/>
      <dgm:t>
        <a:bodyPr/>
        <a:lstStyle/>
        <a:p>
          <a:endParaRPr lang="ru-RU"/>
        </a:p>
      </dgm:t>
    </dgm:pt>
    <dgm:pt modelId="{F183DFF3-9709-4895-B34A-D72FD45E8143}" type="pres">
      <dgm:prSet presAssocID="{3C60799E-6DFA-41B8-870A-FFC466DA273B}" presName="linear" presStyleCnt="0">
        <dgm:presLayoutVars>
          <dgm:dir/>
          <dgm:animLvl val="lvl"/>
          <dgm:resizeHandles val="exact"/>
        </dgm:presLayoutVars>
      </dgm:prSet>
      <dgm:spPr/>
    </dgm:pt>
    <dgm:pt modelId="{74F4CF27-BD6D-4B09-9501-204494BF36DF}" type="pres">
      <dgm:prSet presAssocID="{B17B95D8-2FBC-48EF-9E35-E919726A6331}" presName="parentLin" presStyleCnt="0"/>
      <dgm:spPr/>
    </dgm:pt>
    <dgm:pt modelId="{1735539F-859E-4F4E-8BF9-59F6F76DCD65}" type="pres">
      <dgm:prSet presAssocID="{B17B95D8-2FBC-48EF-9E35-E919726A6331}" presName="parentLeftMargin" presStyleLbl="node1" presStyleIdx="0" presStyleCnt="3"/>
      <dgm:spPr/>
    </dgm:pt>
    <dgm:pt modelId="{F9F4AC0C-120F-4477-A272-0AA19C2BB15C}" type="pres">
      <dgm:prSet presAssocID="{B17B95D8-2FBC-48EF-9E35-E919726A633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FCE0A-4D0B-4D0E-AF60-577546213E11}" type="pres">
      <dgm:prSet presAssocID="{B17B95D8-2FBC-48EF-9E35-E919726A6331}" presName="negativeSpace" presStyleCnt="0"/>
      <dgm:spPr/>
    </dgm:pt>
    <dgm:pt modelId="{374248A2-BAA3-458C-9576-542797772066}" type="pres">
      <dgm:prSet presAssocID="{B17B95D8-2FBC-48EF-9E35-E919726A6331}" presName="childText" presStyleLbl="conFgAcc1" presStyleIdx="0" presStyleCnt="3">
        <dgm:presLayoutVars>
          <dgm:bulletEnabled val="1"/>
        </dgm:presLayoutVars>
      </dgm:prSet>
      <dgm:spPr/>
    </dgm:pt>
    <dgm:pt modelId="{9777C52A-0975-4252-8118-FBA093C7EF68}" type="pres">
      <dgm:prSet presAssocID="{E194361E-1EB6-49A4-9DFF-492A9574EFD2}" presName="spaceBetweenRectangles" presStyleCnt="0"/>
      <dgm:spPr/>
    </dgm:pt>
    <dgm:pt modelId="{D45E1E50-A45C-484D-821E-6A0FEE2505B0}" type="pres">
      <dgm:prSet presAssocID="{BCA86947-48DD-4B23-9B8B-233B1ED88281}" presName="parentLin" presStyleCnt="0"/>
      <dgm:spPr/>
    </dgm:pt>
    <dgm:pt modelId="{DC35FFD0-5C8B-4DB4-9299-C9AB1C5E30C1}" type="pres">
      <dgm:prSet presAssocID="{BCA86947-48DD-4B23-9B8B-233B1ED88281}" presName="parentLeftMargin" presStyleLbl="node1" presStyleIdx="0" presStyleCnt="3"/>
      <dgm:spPr/>
    </dgm:pt>
    <dgm:pt modelId="{A47C168B-3B83-425A-A718-6374A9011E0E}" type="pres">
      <dgm:prSet presAssocID="{BCA86947-48DD-4B23-9B8B-233B1ED8828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A795A-65F4-4D0F-A46E-0497CFD25EB5}" type="pres">
      <dgm:prSet presAssocID="{BCA86947-48DD-4B23-9B8B-233B1ED88281}" presName="negativeSpace" presStyleCnt="0"/>
      <dgm:spPr/>
    </dgm:pt>
    <dgm:pt modelId="{13A03DF7-F69B-4CBB-B0F2-867672B3481F}" type="pres">
      <dgm:prSet presAssocID="{BCA86947-48DD-4B23-9B8B-233B1ED88281}" presName="childText" presStyleLbl="conFgAcc1" presStyleIdx="1" presStyleCnt="3">
        <dgm:presLayoutVars>
          <dgm:bulletEnabled val="1"/>
        </dgm:presLayoutVars>
      </dgm:prSet>
      <dgm:spPr/>
    </dgm:pt>
    <dgm:pt modelId="{4C5026FE-E679-4E65-840E-994A255F944C}" type="pres">
      <dgm:prSet presAssocID="{CD79F7B2-FFFD-4A07-B450-99A008A07C0C}" presName="spaceBetweenRectangles" presStyleCnt="0"/>
      <dgm:spPr/>
    </dgm:pt>
    <dgm:pt modelId="{2590B7BC-3F7B-4328-A253-353DC0638F0E}" type="pres">
      <dgm:prSet presAssocID="{918DE1EF-84A6-4CF7-AA08-2487B20A8C4D}" presName="parentLin" presStyleCnt="0"/>
      <dgm:spPr/>
    </dgm:pt>
    <dgm:pt modelId="{FBCC1309-4B26-4402-A5E2-6B69439A39E6}" type="pres">
      <dgm:prSet presAssocID="{918DE1EF-84A6-4CF7-AA08-2487B20A8C4D}" presName="parentLeftMargin" presStyleLbl="node1" presStyleIdx="1" presStyleCnt="3"/>
      <dgm:spPr/>
    </dgm:pt>
    <dgm:pt modelId="{7AD3167B-F034-4920-A818-1FAC348837E5}" type="pres">
      <dgm:prSet presAssocID="{918DE1EF-84A6-4CF7-AA08-2487B20A8C4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649FDB4-E326-42BA-95E7-45C87E96ADA0}" type="pres">
      <dgm:prSet presAssocID="{918DE1EF-84A6-4CF7-AA08-2487B20A8C4D}" presName="negativeSpace" presStyleCnt="0"/>
      <dgm:spPr/>
    </dgm:pt>
    <dgm:pt modelId="{CEE21DC8-B17B-448D-B2D9-ED4805CB8A05}" type="pres">
      <dgm:prSet presAssocID="{918DE1EF-84A6-4CF7-AA08-2487B20A8C4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DEE693-AB7E-40A5-99B0-710A0633AB22}" srcId="{3C60799E-6DFA-41B8-870A-FFC466DA273B}" destId="{BCA86947-48DD-4B23-9B8B-233B1ED88281}" srcOrd="1" destOrd="0" parTransId="{8040AACA-0907-4A8E-AD99-F5D9AA77BB31}" sibTransId="{CD79F7B2-FFFD-4A07-B450-99A008A07C0C}"/>
    <dgm:cxn modelId="{CD9AC280-9890-47E9-8BE9-120B06080B31}" type="presOf" srcId="{B17B95D8-2FBC-48EF-9E35-E919726A6331}" destId="{1735539F-859E-4F4E-8BF9-59F6F76DCD65}" srcOrd="0" destOrd="0" presId="urn:microsoft.com/office/officeart/2005/8/layout/list1"/>
    <dgm:cxn modelId="{AA8FC902-F730-48F9-98F1-D64B68EFDEC3}" type="presOf" srcId="{BCA86947-48DD-4B23-9B8B-233B1ED88281}" destId="{DC35FFD0-5C8B-4DB4-9299-C9AB1C5E30C1}" srcOrd="0" destOrd="0" presId="urn:microsoft.com/office/officeart/2005/8/layout/list1"/>
    <dgm:cxn modelId="{018BD3C1-B143-40A0-9267-70E91538CC34}" srcId="{3C60799E-6DFA-41B8-870A-FFC466DA273B}" destId="{918DE1EF-84A6-4CF7-AA08-2487B20A8C4D}" srcOrd="2" destOrd="0" parTransId="{FB41AEE4-4886-44EF-B750-4FFF17CDF5FE}" sibTransId="{D38A11A4-A231-4B5D-960E-1240962BD7A4}"/>
    <dgm:cxn modelId="{0200F439-1096-40A8-B70A-E462073E4252}" srcId="{3C60799E-6DFA-41B8-870A-FFC466DA273B}" destId="{B17B95D8-2FBC-48EF-9E35-E919726A6331}" srcOrd="0" destOrd="0" parTransId="{70999824-F77D-428D-A16E-29DD4986615F}" sibTransId="{E194361E-1EB6-49A4-9DFF-492A9574EFD2}"/>
    <dgm:cxn modelId="{257A3BA8-8F75-4866-975C-CAAE800377D6}" type="presOf" srcId="{B17B95D8-2FBC-48EF-9E35-E919726A6331}" destId="{F9F4AC0C-120F-4477-A272-0AA19C2BB15C}" srcOrd="1" destOrd="0" presId="urn:microsoft.com/office/officeart/2005/8/layout/list1"/>
    <dgm:cxn modelId="{601CFEA2-B259-4941-B477-4672931DDF42}" type="presOf" srcId="{3C60799E-6DFA-41B8-870A-FFC466DA273B}" destId="{F183DFF3-9709-4895-B34A-D72FD45E8143}" srcOrd="0" destOrd="0" presId="urn:microsoft.com/office/officeart/2005/8/layout/list1"/>
    <dgm:cxn modelId="{B8F94833-4922-48CF-B4ED-FD2228091BAD}" type="presOf" srcId="{918DE1EF-84A6-4CF7-AA08-2487B20A8C4D}" destId="{7AD3167B-F034-4920-A818-1FAC348837E5}" srcOrd="1" destOrd="0" presId="urn:microsoft.com/office/officeart/2005/8/layout/list1"/>
    <dgm:cxn modelId="{E17DD758-EF39-4425-93D5-423B785765F3}" type="presOf" srcId="{918DE1EF-84A6-4CF7-AA08-2487B20A8C4D}" destId="{FBCC1309-4B26-4402-A5E2-6B69439A39E6}" srcOrd="0" destOrd="0" presId="urn:microsoft.com/office/officeart/2005/8/layout/list1"/>
    <dgm:cxn modelId="{6E3F3FE9-FEE0-49AE-AE6F-E57EEED5FD78}" type="presOf" srcId="{BCA86947-48DD-4B23-9B8B-233B1ED88281}" destId="{A47C168B-3B83-425A-A718-6374A9011E0E}" srcOrd="1" destOrd="0" presId="urn:microsoft.com/office/officeart/2005/8/layout/list1"/>
    <dgm:cxn modelId="{1768B904-407D-4459-908F-613CA446A994}" type="presParOf" srcId="{F183DFF3-9709-4895-B34A-D72FD45E8143}" destId="{74F4CF27-BD6D-4B09-9501-204494BF36DF}" srcOrd="0" destOrd="0" presId="urn:microsoft.com/office/officeart/2005/8/layout/list1"/>
    <dgm:cxn modelId="{3897C608-4F40-449C-82F2-5D681B71289D}" type="presParOf" srcId="{74F4CF27-BD6D-4B09-9501-204494BF36DF}" destId="{1735539F-859E-4F4E-8BF9-59F6F76DCD65}" srcOrd="0" destOrd="0" presId="urn:microsoft.com/office/officeart/2005/8/layout/list1"/>
    <dgm:cxn modelId="{55D68467-A915-4ECB-9DD0-04C354A35BBD}" type="presParOf" srcId="{74F4CF27-BD6D-4B09-9501-204494BF36DF}" destId="{F9F4AC0C-120F-4477-A272-0AA19C2BB15C}" srcOrd="1" destOrd="0" presId="urn:microsoft.com/office/officeart/2005/8/layout/list1"/>
    <dgm:cxn modelId="{46413615-50A3-486A-BB9C-3F3EC1BE99C1}" type="presParOf" srcId="{F183DFF3-9709-4895-B34A-D72FD45E8143}" destId="{FDFFCE0A-4D0B-4D0E-AF60-577546213E11}" srcOrd="1" destOrd="0" presId="urn:microsoft.com/office/officeart/2005/8/layout/list1"/>
    <dgm:cxn modelId="{89465F8B-EF77-4B1A-92C6-BCE0F3173E77}" type="presParOf" srcId="{F183DFF3-9709-4895-B34A-D72FD45E8143}" destId="{374248A2-BAA3-458C-9576-542797772066}" srcOrd="2" destOrd="0" presId="urn:microsoft.com/office/officeart/2005/8/layout/list1"/>
    <dgm:cxn modelId="{70953BC4-38EE-4243-9D1B-6D503124A13B}" type="presParOf" srcId="{F183DFF3-9709-4895-B34A-D72FD45E8143}" destId="{9777C52A-0975-4252-8118-FBA093C7EF68}" srcOrd="3" destOrd="0" presId="urn:microsoft.com/office/officeart/2005/8/layout/list1"/>
    <dgm:cxn modelId="{C4371EC1-4489-4D59-A608-BC1477754336}" type="presParOf" srcId="{F183DFF3-9709-4895-B34A-D72FD45E8143}" destId="{D45E1E50-A45C-484D-821E-6A0FEE2505B0}" srcOrd="4" destOrd="0" presId="urn:microsoft.com/office/officeart/2005/8/layout/list1"/>
    <dgm:cxn modelId="{E4C1F729-EE3E-45CC-A587-33E001D35E73}" type="presParOf" srcId="{D45E1E50-A45C-484D-821E-6A0FEE2505B0}" destId="{DC35FFD0-5C8B-4DB4-9299-C9AB1C5E30C1}" srcOrd="0" destOrd="0" presId="urn:microsoft.com/office/officeart/2005/8/layout/list1"/>
    <dgm:cxn modelId="{90F7D2F2-D624-4E11-AA50-D62196AC2F6A}" type="presParOf" srcId="{D45E1E50-A45C-484D-821E-6A0FEE2505B0}" destId="{A47C168B-3B83-425A-A718-6374A9011E0E}" srcOrd="1" destOrd="0" presId="urn:microsoft.com/office/officeart/2005/8/layout/list1"/>
    <dgm:cxn modelId="{3836C499-5FBA-4E9A-BE42-280CB92EC2F5}" type="presParOf" srcId="{F183DFF3-9709-4895-B34A-D72FD45E8143}" destId="{1BCA795A-65F4-4D0F-A46E-0497CFD25EB5}" srcOrd="5" destOrd="0" presId="urn:microsoft.com/office/officeart/2005/8/layout/list1"/>
    <dgm:cxn modelId="{608B05A5-C87F-42F6-B29E-3F5773A31F4C}" type="presParOf" srcId="{F183DFF3-9709-4895-B34A-D72FD45E8143}" destId="{13A03DF7-F69B-4CBB-B0F2-867672B3481F}" srcOrd="6" destOrd="0" presId="urn:microsoft.com/office/officeart/2005/8/layout/list1"/>
    <dgm:cxn modelId="{BE051FAC-EED4-4836-822E-57632602C2E3}" type="presParOf" srcId="{F183DFF3-9709-4895-B34A-D72FD45E8143}" destId="{4C5026FE-E679-4E65-840E-994A255F944C}" srcOrd="7" destOrd="0" presId="urn:microsoft.com/office/officeart/2005/8/layout/list1"/>
    <dgm:cxn modelId="{CDE90471-D0EB-43BA-8175-6305D7D4006C}" type="presParOf" srcId="{F183DFF3-9709-4895-B34A-D72FD45E8143}" destId="{2590B7BC-3F7B-4328-A253-353DC0638F0E}" srcOrd="8" destOrd="0" presId="urn:microsoft.com/office/officeart/2005/8/layout/list1"/>
    <dgm:cxn modelId="{0B9B45D0-F848-4C5C-9F4E-45B385F0ACE8}" type="presParOf" srcId="{2590B7BC-3F7B-4328-A253-353DC0638F0E}" destId="{FBCC1309-4B26-4402-A5E2-6B69439A39E6}" srcOrd="0" destOrd="0" presId="urn:microsoft.com/office/officeart/2005/8/layout/list1"/>
    <dgm:cxn modelId="{BA503054-8206-4CD8-91AD-081CA2D54477}" type="presParOf" srcId="{2590B7BC-3F7B-4328-A253-353DC0638F0E}" destId="{7AD3167B-F034-4920-A818-1FAC348837E5}" srcOrd="1" destOrd="0" presId="urn:microsoft.com/office/officeart/2005/8/layout/list1"/>
    <dgm:cxn modelId="{1464F10C-0399-4307-9378-EC3ADF19D690}" type="presParOf" srcId="{F183DFF3-9709-4895-B34A-D72FD45E8143}" destId="{4649FDB4-E326-42BA-95E7-45C87E96ADA0}" srcOrd="9" destOrd="0" presId="urn:microsoft.com/office/officeart/2005/8/layout/list1"/>
    <dgm:cxn modelId="{D7C88764-A5D9-470B-88BC-09F0CE166895}" type="presParOf" srcId="{F183DFF3-9709-4895-B34A-D72FD45E8143}" destId="{CEE21DC8-B17B-448D-B2D9-ED4805CB8A0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888B24-3202-4893-91CA-5B068DD70F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D35DFD-6D9B-4427-84C8-2BA002C59822}">
      <dgm:prSet phldrT="[Текст]"/>
      <dgm:spPr/>
      <dgm:t>
        <a:bodyPr/>
        <a:lstStyle/>
        <a:p>
          <a:r>
            <a:rPr lang="ru-RU" dirty="0" smtClean="0"/>
            <a:t>Ситуация-тренинг</a:t>
          </a:r>
          <a:endParaRPr lang="ru-RU" dirty="0"/>
        </a:p>
      </dgm:t>
    </dgm:pt>
    <dgm:pt modelId="{0AA7D2DB-4CCB-4359-BB1B-7BA5DF7F305C}" type="parTrans" cxnId="{CD4ECB1D-C2AD-4A85-BA11-EFA8650A30F1}">
      <dgm:prSet/>
      <dgm:spPr/>
      <dgm:t>
        <a:bodyPr/>
        <a:lstStyle/>
        <a:p>
          <a:endParaRPr lang="ru-RU"/>
        </a:p>
      </dgm:t>
    </dgm:pt>
    <dgm:pt modelId="{B3FF7401-7A1C-4447-AC4E-82E9DD911B58}" type="sibTrans" cxnId="{CD4ECB1D-C2AD-4A85-BA11-EFA8650A30F1}">
      <dgm:prSet/>
      <dgm:spPr/>
      <dgm:t>
        <a:bodyPr/>
        <a:lstStyle/>
        <a:p>
          <a:endParaRPr lang="ru-RU"/>
        </a:p>
      </dgm:t>
    </dgm:pt>
    <dgm:pt modelId="{F47B6A1B-A4FF-4607-B5F5-A3F6CA75CC32}" type="pres">
      <dgm:prSet presAssocID="{A1888B24-3202-4893-91CA-5B068DD70FA1}" presName="linear" presStyleCnt="0">
        <dgm:presLayoutVars>
          <dgm:dir/>
          <dgm:animLvl val="lvl"/>
          <dgm:resizeHandles val="exact"/>
        </dgm:presLayoutVars>
      </dgm:prSet>
      <dgm:spPr/>
    </dgm:pt>
    <dgm:pt modelId="{3B028E70-1243-444E-87B7-8E2EB9619640}" type="pres">
      <dgm:prSet presAssocID="{C6D35DFD-6D9B-4427-84C8-2BA002C59822}" presName="parentLin" presStyleCnt="0"/>
      <dgm:spPr/>
    </dgm:pt>
    <dgm:pt modelId="{2BF247E3-1DD1-45A5-9F78-9EA09449D3C0}" type="pres">
      <dgm:prSet presAssocID="{C6D35DFD-6D9B-4427-84C8-2BA002C59822}" presName="parentLeftMargin" presStyleLbl="node1" presStyleIdx="0" presStyleCnt="1"/>
      <dgm:spPr/>
    </dgm:pt>
    <dgm:pt modelId="{84C2A672-15EF-4775-BF6B-89444AC98FCF}" type="pres">
      <dgm:prSet presAssocID="{C6D35DFD-6D9B-4427-84C8-2BA002C5982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4E61C49-5EB2-43E6-AF44-C3AF1113A680}" type="pres">
      <dgm:prSet presAssocID="{C6D35DFD-6D9B-4427-84C8-2BA002C59822}" presName="negativeSpace" presStyleCnt="0"/>
      <dgm:spPr/>
    </dgm:pt>
    <dgm:pt modelId="{EC64214B-8D08-4185-B8F7-956203114288}" type="pres">
      <dgm:prSet presAssocID="{C6D35DFD-6D9B-4427-84C8-2BA002C59822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CD4ECB1D-C2AD-4A85-BA11-EFA8650A30F1}" srcId="{A1888B24-3202-4893-91CA-5B068DD70FA1}" destId="{C6D35DFD-6D9B-4427-84C8-2BA002C59822}" srcOrd="0" destOrd="0" parTransId="{0AA7D2DB-4CCB-4359-BB1B-7BA5DF7F305C}" sibTransId="{B3FF7401-7A1C-4447-AC4E-82E9DD911B58}"/>
    <dgm:cxn modelId="{461AAF2B-584D-4F7D-99EA-CBC57ABAF590}" type="presOf" srcId="{C6D35DFD-6D9B-4427-84C8-2BA002C59822}" destId="{84C2A672-15EF-4775-BF6B-89444AC98FCF}" srcOrd="1" destOrd="0" presId="urn:microsoft.com/office/officeart/2005/8/layout/list1"/>
    <dgm:cxn modelId="{AB98E943-ED10-4976-9D7B-71651E7DC040}" type="presOf" srcId="{A1888B24-3202-4893-91CA-5B068DD70FA1}" destId="{F47B6A1B-A4FF-4607-B5F5-A3F6CA75CC32}" srcOrd="0" destOrd="0" presId="urn:microsoft.com/office/officeart/2005/8/layout/list1"/>
    <dgm:cxn modelId="{92962EC8-B18D-46E9-99CE-C1BC7713E8A7}" type="presOf" srcId="{C6D35DFD-6D9B-4427-84C8-2BA002C59822}" destId="{2BF247E3-1DD1-45A5-9F78-9EA09449D3C0}" srcOrd="0" destOrd="0" presId="urn:microsoft.com/office/officeart/2005/8/layout/list1"/>
    <dgm:cxn modelId="{49D7EA92-DC4B-44BF-90AE-76E5DB320DA8}" type="presParOf" srcId="{F47B6A1B-A4FF-4607-B5F5-A3F6CA75CC32}" destId="{3B028E70-1243-444E-87B7-8E2EB9619640}" srcOrd="0" destOrd="0" presId="urn:microsoft.com/office/officeart/2005/8/layout/list1"/>
    <dgm:cxn modelId="{BFBBF99A-BBD4-4C8B-BBA0-D3E116C1EC0F}" type="presParOf" srcId="{3B028E70-1243-444E-87B7-8E2EB9619640}" destId="{2BF247E3-1DD1-45A5-9F78-9EA09449D3C0}" srcOrd="0" destOrd="0" presId="urn:microsoft.com/office/officeart/2005/8/layout/list1"/>
    <dgm:cxn modelId="{FF9F387A-C2B1-4DAA-AA07-2B61307E284D}" type="presParOf" srcId="{3B028E70-1243-444E-87B7-8E2EB9619640}" destId="{84C2A672-15EF-4775-BF6B-89444AC98FCF}" srcOrd="1" destOrd="0" presId="urn:microsoft.com/office/officeart/2005/8/layout/list1"/>
    <dgm:cxn modelId="{1D90187B-ACB2-4BE0-9DA0-57DB5C7AEDBF}" type="presParOf" srcId="{F47B6A1B-A4FF-4607-B5F5-A3F6CA75CC32}" destId="{D4E61C49-5EB2-43E6-AF44-C3AF1113A680}" srcOrd="1" destOrd="0" presId="urn:microsoft.com/office/officeart/2005/8/layout/list1"/>
    <dgm:cxn modelId="{ACB7A875-1332-4A15-A060-1287D64CD9E2}" type="presParOf" srcId="{F47B6A1B-A4FF-4607-B5F5-A3F6CA75CC32}" destId="{EC64214B-8D08-4185-B8F7-95620311428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31D466-8590-4839-B1EE-E7888D46B53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42E14E-694A-448B-8A98-6E6E8FD5B148}">
      <dgm:prSet phldrT="[Текст]"/>
      <dgm:spPr/>
      <dgm:t>
        <a:bodyPr/>
        <a:lstStyle/>
        <a:p>
          <a:r>
            <a:rPr lang="ru-RU" dirty="0" smtClean="0"/>
            <a:t>Личностные УУД</a:t>
          </a:r>
          <a:endParaRPr lang="ru-RU" dirty="0"/>
        </a:p>
      </dgm:t>
    </dgm:pt>
    <dgm:pt modelId="{AA0F0D15-9EEA-478E-B37E-C6035715BD4D}" type="parTrans" cxnId="{1FB7191F-4F0E-44A8-B1E0-B18D5259AF82}">
      <dgm:prSet/>
      <dgm:spPr/>
      <dgm:t>
        <a:bodyPr/>
        <a:lstStyle/>
        <a:p>
          <a:endParaRPr lang="ru-RU"/>
        </a:p>
      </dgm:t>
    </dgm:pt>
    <dgm:pt modelId="{C4C835E4-7B50-49E0-A9CF-B341621A93EF}" type="sibTrans" cxnId="{1FB7191F-4F0E-44A8-B1E0-B18D5259AF82}">
      <dgm:prSet/>
      <dgm:spPr/>
      <dgm:t>
        <a:bodyPr/>
        <a:lstStyle/>
        <a:p>
          <a:endParaRPr lang="ru-RU"/>
        </a:p>
      </dgm:t>
    </dgm:pt>
    <dgm:pt modelId="{114B91F8-64BC-44AF-9684-2A1D04001F24}">
      <dgm:prSet phldrT="[Текст]"/>
      <dgm:spPr/>
      <dgm:t>
        <a:bodyPr/>
        <a:lstStyle/>
        <a:p>
          <a:r>
            <a:rPr lang="ru-RU" dirty="0" smtClean="0"/>
            <a:t>Коммуникативные УУД</a:t>
          </a:r>
          <a:endParaRPr lang="ru-RU" dirty="0"/>
        </a:p>
      </dgm:t>
    </dgm:pt>
    <dgm:pt modelId="{3F32E619-C120-4D32-9F68-53F7034FC86D}" type="parTrans" cxnId="{37F3F7FB-945A-44E7-BB6A-A434F469FD8E}">
      <dgm:prSet/>
      <dgm:spPr/>
      <dgm:t>
        <a:bodyPr/>
        <a:lstStyle/>
        <a:p>
          <a:endParaRPr lang="ru-RU"/>
        </a:p>
      </dgm:t>
    </dgm:pt>
    <dgm:pt modelId="{FCA44700-0AD3-4D17-A84D-2E644A9C2750}" type="sibTrans" cxnId="{37F3F7FB-945A-44E7-BB6A-A434F469FD8E}">
      <dgm:prSet/>
      <dgm:spPr/>
      <dgm:t>
        <a:bodyPr/>
        <a:lstStyle/>
        <a:p>
          <a:endParaRPr lang="ru-RU"/>
        </a:p>
      </dgm:t>
    </dgm:pt>
    <dgm:pt modelId="{3BF69EAC-4AA7-459E-9A4D-348BA1E127A8}">
      <dgm:prSet phldrT="[Текст]"/>
      <dgm:spPr/>
      <dgm:t>
        <a:bodyPr/>
        <a:lstStyle/>
        <a:p>
          <a:r>
            <a:rPr lang="ru-RU" dirty="0" smtClean="0"/>
            <a:t>Познавательные УУД</a:t>
          </a:r>
          <a:endParaRPr lang="ru-RU" dirty="0"/>
        </a:p>
      </dgm:t>
    </dgm:pt>
    <dgm:pt modelId="{56B0EADB-F331-4B55-B409-82B59C1E11DF}" type="parTrans" cxnId="{AC9BB746-2A15-4630-BBEE-D40FBB2A902A}">
      <dgm:prSet/>
      <dgm:spPr/>
      <dgm:t>
        <a:bodyPr/>
        <a:lstStyle/>
        <a:p>
          <a:endParaRPr lang="ru-RU"/>
        </a:p>
      </dgm:t>
    </dgm:pt>
    <dgm:pt modelId="{B3963001-DB88-461A-9565-9A1BF114A328}" type="sibTrans" cxnId="{AC9BB746-2A15-4630-BBEE-D40FBB2A902A}">
      <dgm:prSet/>
      <dgm:spPr/>
      <dgm:t>
        <a:bodyPr/>
        <a:lstStyle/>
        <a:p>
          <a:endParaRPr lang="ru-RU"/>
        </a:p>
      </dgm:t>
    </dgm:pt>
    <dgm:pt modelId="{01BD8896-0726-471C-B309-CD7CF2F5D9BF}">
      <dgm:prSet phldrT="[Текст]"/>
      <dgm:spPr/>
      <dgm:t>
        <a:bodyPr/>
        <a:lstStyle/>
        <a:p>
          <a:r>
            <a:rPr lang="ru-RU" dirty="0" smtClean="0"/>
            <a:t>Регулятивные УУД</a:t>
          </a:r>
          <a:endParaRPr lang="ru-RU" dirty="0"/>
        </a:p>
      </dgm:t>
    </dgm:pt>
    <dgm:pt modelId="{002B05F5-9A35-47F5-AD37-118A91439728}" type="parTrans" cxnId="{FE0E3FD5-5D84-476C-8E03-E94898090EEB}">
      <dgm:prSet/>
      <dgm:spPr/>
      <dgm:t>
        <a:bodyPr/>
        <a:lstStyle/>
        <a:p>
          <a:endParaRPr lang="ru-RU"/>
        </a:p>
      </dgm:t>
    </dgm:pt>
    <dgm:pt modelId="{576F417F-2740-409C-B9D8-3F3ABD5E155A}" type="sibTrans" cxnId="{FE0E3FD5-5D84-476C-8E03-E94898090EEB}">
      <dgm:prSet/>
      <dgm:spPr/>
      <dgm:t>
        <a:bodyPr/>
        <a:lstStyle/>
        <a:p>
          <a:endParaRPr lang="ru-RU"/>
        </a:p>
      </dgm:t>
    </dgm:pt>
    <dgm:pt modelId="{2E4B8E1D-4B53-4557-9608-AE0A1C9A2CBA}" type="pres">
      <dgm:prSet presAssocID="{C931D466-8590-4839-B1EE-E7888D46B538}" presName="diagram" presStyleCnt="0">
        <dgm:presLayoutVars>
          <dgm:dir/>
          <dgm:resizeHandles val="exact"/>
        </dgm:presLayoutVars>
      </dgm:prSet>
      <dgm:spPr/>
    </dgm:pt>
    <dgm:pt modelId="{763987FF-7750-47B3-9D1F-29A95EF960C8}" type="pres">
      <dgm:prSet presAssocID="{2C42E14E-694A-448B-8A98-6E6E8FD5B14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3B026-2BC0-47A1-9A68-4E2788A9AE5C}" type="pres">
      <dgm:prSet presAssocID="{C4C835E4-7B50-49E0-A9CF-B341621A93EF}" presName="sibTrans" presStyleCnt="0"/>
      <dgm:spPr/>
    </dgm:pt>
    <dgm:pt modelId="{FF11B4A1-E4C1-41AE-8598-EE5DBDAB6A74}" type="pres">
      <dgm:prSet presAssocID="{114B91F8-64BC-44AF-9684-2A1D04001F24}" presName="node" presStyleLbl="node1" presStyleIdx="1" presStyleCnt="4">
        <dgm:presLayoutVars>
          <dgm:bulletEnabled val="1"/>
        </dgm:presLayoutVars>
      </dgm:prSet>
      <dgm:spPr/>
    </dgm:pt>
    <dgm:pt modelId="{7252BF7A-3E6C-44B5-A90E-E170457A5280}" type="pres">
      <dgm:prSet presAssocID="{FCA44700-0AD3-4D17-A84D-2E644A9C2750}" presName="sibTrans" presStyleCnt="0"/>
      <dgm:spPr/>
    </dgm:pt>
    <dgm:pt modelId="{8BF68F3A-2A07-4F06-90CF-F1FCDD12FAB0}" type="pres">
      <dgm:prSet presAssocID="{3BF69EAC-4AA7-459E-9A4D-348BA1E127A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64D52-551F-4123-95DF-CC73C046EE28}" type="pres">
      <dgm:prSet presAssocID="{B3963001-DB88-461A-9565-9A1BF114A328}" presName="sibTrans" presStyleCnt="0"/>
      <dgm:spPr/>
    </dgm:pt>
    <dgm:pt modelId="{623770AB-E75A-4607-A7D6-8C7ABE6E3CC4}" type="pres">
      <dgm:prSet presAssocID="{01BD8896-0726-471C-B309-CD7CF2F5D9BF}" presName="node" presStyleLbl="node1" presStyleIdx="3" presStyleCnt="4">
        <dgm:presLayoutVars>
          <dgm:bulletEnabled val="1"/>
        </dgm:presLayoutVars>
      </dgm:prSet>
      <dgm:spPr/>
    </dgm:pt>
  </dgm:ptLst>
  <dgm:cxnLst>
    <dgm:cxn modelId="{FE0E3FD5-5D84-476C-8E03-E94898090EEB}" srcId="{C931D466-8590-4839-B1EE-E7888D46B538}" destId="{01BD8896-0726-471C-B309-CD7CF2F5D9BF}" srcOrd="3" destOrd="0" parTransId="{002B05F5-9A35-47F5-AD37-118A91439728}" sibTransId="{576F417F-2740-409C-B9D8-3F3ABD5E155A}"/>
    <dgm:cxn modelId="{144586D7-7DC7-437B-A3E4-45991609D6FD}" type="presOf" srcId="{114B91F8-64BC-44AF-9684-2A1D04001F24}" destId="{FF11B4A1-E4C1-41AE-8598-EE5DBDAB6A74}" srcOrd="0" destOrd="0" presId="urn:microsoft.com/office/officeart/2005/8/layout/default"/>
    <dgm:cxn modelId="{38696BC6-BB96-4C5C-9E67-0FAA9E7FC9FE}" type="presOf" srcId="{C931D466-8590-4839-B1EE-E7888D46B538}" destId="{2E4B8E1D-4B53-4557-9608-AE0A1C9A2CBA}" srcOrd="0" destOrd="0" presId="urn:microsoft.com/office/officeart/2005/8/layout/default"/>
    <dgm:cxn modelId="{0141FF80-1DD2-4A23-B565-3183E084F89F}" type="presOf" srcId="{01BD8896-0726-471C-B309-CD7CF2F5D9BF}" destId="{623770AB-E75A-4607-A7D6-8C7ABE6E3CC4}" srcOrd="0" destOrd="0" presId="urn:microsoft.com/office/officeart/2005/8/layout/default"/>
    <dgm:cxn modelId="{AC9BB746-2A15-4630-BBEE-D40FBB2A902A}" srcId="{C931D466-8590-4839-B1EE-E7888D46B538}" destId="{3BF69EAC-4AA7-459E-9A4D-348BA1E127A8}" srcOrd="2" destOrd="0" parTransId="{56B0EADB-F331-4B55-B409-82B59C1E11DF}" sibTransId="{B3963001-DB88-461A-9565-9A1BF114A328}"/>
    <dgm:cxn modelId="{7AA9BA72-E626-4905-ABC3-F63210D4B1DD}" type="presOf" srcId="{2C42E14E-694A-448B-8A98-6E6E8FD5B148}" destId="{763987FF-7750-47B3-9D1F-29A95EF960C8}" srcOrd="0" destOrd="0" presId="urn:microsoft.com/office/officeart/2005/8/layout/default"/>
    <dgm:cxn modelId="{1FB7191F-4F0E-44A8-B1E0-B18D5259AF82}" srcId="{C931D466-8590-4839-B1EE-E7888D46B538}" destId="{2C42E14E-694A-448B-8A98-6E6E8FD5B148}" srcOrd="0" destOrd="0" parTransId="{AA0F0D15-9EEA-478E-B37E-C6035715BD4D}" sibTransId="{C4C835E4-7B50-49E0-A9CF-B341621A93EF}"/>
    <dgm:cxn modelId="{37F3F7FB-945A-44E7-BB6A-A434F469FD8E}" srcId="{C931D466-8590-4839-B1EE-E7888D46B538}" destId="{114B91F8-64BC-44AF-9684-2A1D04001F24}" srcOrd="1" destOrd="0" parTransId="{3F32E619-C120-4D32-9F68-53F7034FC86D}" sibTransId="{FCA44700-0AD3-4D17-A84D-2E644A9C2750}"/>
    <dgm:cxn modelId="{03B8A38E-F317-4D5C-8D4C-D2434767ABA8}" type="presOf" srcId="{3BF69EAC-4AA7-459E-9A4D-348BA1E127A8}" destId="{8BF68F3A-2A07-4F06-90CF-F1FCDD12FAB0}" srcOrd="0" destOrd="0" presId="urn:microsoft.com/office/officeart/2005/8/layout/default"/>
    <dgm:cxn modelId="{0C5F9F65-D223-468A-95DE-D2E6BA0F556E}" type="presParOf" srcId="{2E4B8E1D-4B53-4557-9608-AE0A1C9A2CBA}" destId="{763987FF-7750-47B3-9D1F-29A95EF960C8}" srcOrd="0" destOrd="0" presId="urn:microsoft.com/office/officeart/2005/8/layout/default"/>
    <dgm:cxn modelId="{F75101C5-5C5B-4B98-ADAB-D4DE446291D6}" type="presParOf" srcId="{2E4B8E1D-4B53-4557-9608-AE0A1C9A2CBA}" destId="{0DD3B026-2BC0-47A1-9A68-4E2788A9AE5C}" srcOrd="1" destOrd="0" presId="urn:microsoft.com/office/officeart/2005/8/layout/default"/>
    <dgm:cxn modelId="{67CAD68C-1814-4CB6-9F68-ADB34D301DDC}" type="presParOf" srcId="{2E4B8E1D-4B53-4557-9608-AE0A1C9A2CBA}" destId="{FF11B4A1-E4C1-41AE-8598-EE5DBDAB6A74}" srcOrd="2" destOrd="0" presId="urn:microsoft.com/office/officeart/2005/8/layout/default"/>
    <dgm:cxn modelId="{58EC5BCA-BFE9-4AAC-BB1F-4483BC7EBCBF}" type="presParOf" srcId="{2E4B8E1D-4B53-4557-9608-AE0A1C9A2CBA}" destId="{7252BF7A-3E6C-44B5-A90E-E170457A5280}" srcOrd="3" destOrd="0" presId="urn:microsoft.com/office/officeart/2005/8/layout/default"/>
    <dgm:cxn modelId="{CCFCCDD1-0C60-4CD2-826E-301150E953EB}" type="presParOf" srcId="{2E4B8E1D-4B53-4557-9608-AE0A1C9A2CBA}" destId="{8BF68F3A-2A07-4F06-90CF-F1FCDD12FAB0}" srcOrd="4" destOrd="0" presId="urn:microsoft.com/office/officeart/2005/8/layout/default"/>
    <dgm:cxn modelId="{D7F7B682-D80C-4EE6-B8A2-F221784426C2}" type="presParOf" srcId="{2E4B8E1D-4B53-4557-9608-AE0A1C9A2CBA}" destId="{B3F64D52-551F-4123-95DF-CC73C046EE28}" srcOrd="5" destOrd="0" presId="urn:microsoft.com/office/officeart/2005/8/layout/default"/>
    <dgm:cxn modelId="{E9139B9B-4676-4EAF-996E-CE15AE234578}" type="presParOf" srcId="{2E4B8E1D-4B53-4557-9608-AE0A1C9A2CBA}" destId="{623770AB-E75A-4607-A7D6-8C7ABE6E3CC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B01DE-7151-483B-B8E0-46963C2B21E8}">
      <dsp:nvSpPr>
        <dsp:cNvPr id="0" name=""/>
        <dsp:cNvSpPr/>
      </dsp:nvSpPr>
      <dsp:spPr>
        <a:xfrm>
          <a:off x="0" y="258925"/>
          <a:ext cx="8824913" cy="1367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 smtClean="0"/>
            <a:t>Содержательная цель</a:t>
          </a:r>
          <a:endParaRPr lang="ru-RU" sz="5700" kern="1200" dirty="0"/>
        </a:p>
      </dsp:txBody>
      <dsp:txXfrm>
        <a:off x="66738" y="325663"/>
        <a:ext cx="8691437" cy="1233668"/>
      </dsp:txXfrm>
    </dsp:sp>
    <dsp:sp modelId="{13873841-5AD6-4F7D-B2DF-16ED80FF5346}">
      <dsp:nvSpPr>
        <dsp:cNvPr id="0" name=""/>
        <dsp:cNvSpPr/>
      </dsp:nvSpPr>
      <dsp:spPr>
        <a:xfrm>
          <a:off x="0" y="1790230"/>
          <a:ext cx="8824913" cy="1367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 err="1" smtClean="0"/>
            <a:t>Деятельностная</a:t>
          </a:r>
          <a:r>
            <a:rPr lang="ru-RU" sz="5700" kern="1200" dirty="0" smtClean="0"/>
            <a:t> цель</a:t>
          </a:r>
          <a:endParaRPr lang="ru-RU" sz="5700" kern="1200" dirty="0"/>
        </a:p>
      </dsp:txBody>
      <dsp:txXfrm>
        <a:off x="66738" y="1856968"/>
        <a:ext cx="8691437" cy="1233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77DF4-CBEB-4266-81AE-9242C3769D3F}">
      <dsp:nvSpPr>
        <dsp:cNvPr id="0" name=""/>
        <dsp:cNvSpPr/>
      </dsp:nvSpPr>
      <dsp:spPr>
        <a:xfrm>
          <a:off x="0" y="393069"/>
          <a:ext cx="88249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F87F1A-CC3B-45CB-8723-BF441E2B0697}">
      <dsp:nvSpPr>
        <dsp:cNvPr id="0" name=""/>
        <dsp:cNvSpPr/>
      </dsp:nvSpPr>
      <dsp:spPr>
        <a:xfrm>
          <a:off x="441245" y="9309"/>
          <a:ext cx="617743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Коммуникативные</a:t>
          </a:r>
          <a:endParaRPr lang="ru-RU" sz="2600" kern="1200" dirty="0"/>
        </a:p>
      </dsp:txBody>
      <dsp:txXfrm>
        <a:off x="478712" y="46776"/>
        <a:ext cx="6102505" cy="692586"/>
      </dsp:txXfrm>
    </dsp:sp>
    <dsp:sp modelId="{25E23A98-DE32-4B0E-8CB4-7EBC9D685670}">
      <dsp:nvSpPr>
        <dsp:cNvPr id="0" name=""/>
        <dsp:cNvSpPr/>
      </dsp:nvSpPr>
      <dsp:spPr>
        <a:xfrm>
          <a:off x="0" y="1572430"/>
          <a:ext cx="88249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BB01F-CD72-400C-8F88-940E96153FA0}">
      <dsp:nvSpPr>
        <dsp:cNvPr id="0" name=""/>
        <dsp:cNvSpPr/>
      </dsp:nvSpPr>
      <dsp:spPr>
        <a:xfrm>
          <a:off x="441245" y="1188670"/>
          <a:ext cx="617743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Регулятивные </a:t>
          </a:r>
          <a:endParaRPr lang="ru-RU" sz="2600" kern="1200" dirty="0"/>
        </a:p>
      </dsp:txBody>
      <dsp:txXfrm>
        <a:off x="478712" y="1226137"/>
        <a:ext cx="6102505" cy="692586"/>
      </dsp:txXfrm>
    </dsp:sp>
    <dsp:sp modelId="{671AD27F-D951-4087-9E3B-B5E7424A4194}">
      <dsp:nvSpPr>
        <dsp:cNvPr id="0" name=""/>
        <dsp:cNvSpPr/>
      </dsp:nvSpPr>
      <dsp:spPr>
        <a:xfrm>
          <a:off x="0" y="2751790"/>
          <a:ext cx="88249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C60356-0911-40BD-BF31-82D3FB44D9F5}">
      <dsp:nvSpPr>
        <dsp:cNvPr id="0" name=""/>
        <dsp:cNvSpPr/>
      </dsp:nvSpPr>
      <dsp:spPr>
        <a:xfrm>
          <a:off x="441245" y="2368030"/>
          <a:ext cx="617743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Познавательные </a:t>
          </a:r>
          <a:endParaRPr lang="ru-RU" sz="2600" kern="1200" dirty="0"/>
        </a:p>
      </dsp:txBody>
      <dsp:txXfrm>
        <a:off x="478712" y="2405497"/>
        <a:ext cx="6102505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248A2-BAA3-458C-9576-542797772066}">
      <dsp:nvSpPr>
        <dsp:cNvPr id="0" name=""/>
        <dsp:cNvSpPr/>
      </dsp:nvSpPr>
      <dsp:spPr>
        <a:xfrm>
          <a:off x="0" y="393069"/>
          <a:ext cx="88249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4AC0C-120F-4477-A272-0AA19C2BB15C}">
      <dsp:nvSpPr>
        <dsp:cNvPr id="0" name=""/>
        <dsp:cNvSpPr/>
      </dsp:nvSpPr>
      <dsp:spPr>
        <a:xfrm>
          <a:off x="441245" y="9309"/>
          <a:ext cx="617743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Ситуация-проблема</a:t>
          </a:r>
          <a:endParaRPr lang="ru-RU" sz="2600" kern="1200" dirty="0"/>
        </a:p>
      </dsp:txBody>
      <dsp:txXfrm>
        <a:off x="478712" y="46776"/>
        <a:ext cx="6102505" cy="692586"/>
      </dsp:txXfrm>
    </dsp:sp>
    <dsp:sp modelId="{13A03DF7-F69B-4CBB-B0F2-867672B3481F}">
      <dsp:nvSpPr>
        <dsp:cNvPr id="0" name=""/>
        <dsp:cNvSpPr/>
      </dsp:nvSpPr>
      <dsp:spPr>
        <a:xfrm>
          <a:off x="0" y="1572430"/>
          <a:ext cx="88249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C168B-3B83-425A-A718-6374A9011E0E}">
      <dsp:nvSpPr>
        <dsp:cNvPr id="0" name=""/>
        <dsp:cNvSpPr/>
      </dsp:nvSpPr>
      <dsp:spPr>
        <a:xfrm>
          <a:off x="441245" y="1188670"/>
          <a:ext cx="617743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Ситуация-иллюстрация</a:t>
          </a:r>
          <a:endParaRPr lang="ru-RU" sz="2600" kern="1200" dirty="0"/>
        </a:p>
      </dsp:txBody>
      <dsp:txXfrm>
        <a:off x="478712" y="1226137"/>
        <a:ext cx="6102505" cy="692586"/>
      </dsp:txXfrm>
    </dsp:sp>
    <dsp:sp modelId="{CEE21DC8-B17B-448D-B2D9-ED4805CB8A05}">
      <dsp:nvSpPr>
        <dsp:cNvPr id="0" name=""/>
        <dsp:cNvSpPr/>
      </dsp:nvSpPr>
      <dsp:spPr>
        <a:xfrm>
          <a:off x="0" y="2751790"/>
          <a:ext cx="88249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3167B-F034-4920-A818-1FAC348837E5}">
      <dsp:nvSpPr>
        <dsp:cNvPr id="0" name=""/>
        <dsp:cNvSpPr/>
      </dsp:nvSpPr>
      <dsp:spPr>
        <a:xfrm>
          <a:off x="441245" y="2368030"/>
          <a:ext cx="617743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Ситуация-оценка</a:t>
          </a:r>
          <a:endParaRPr lang="ru-RU" sz="2600" kern="1200" dirty="0"/>
        </a:p>
      </dsp:txBody>
      <dsp:txXfrm>
        <a:off x="478712" y="2405497"/>
        <a:ext cx="6102505" cy="69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4214B-8D08-4185-B8F7-956203114288}">
      <dsp:nvSpPr>
        <dsp:cNvPr id="0" name=""/>
        <dsp:cNvSpPr/>
      </dsp:nvSpPr>
      <dsp:spPr>
        <a:xfrm>
          <a:off x="0" y="487660"/>
          <a:ext cx="882491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C2A672-15EF-4775-BF6B-89444AC98FCF}">
      <dsp:nvSpPr>
        <dsp:cNvPr id="0" name=""/>
        <dsp:cNvSpPr/>
      </dsp:nvSpPr>
      <dsp:spPr>
        <a:xfrm>
          <a:off x="441245" y="580"/>
          <a:ext cx="6177439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Ситуация-тренинг</a:t>
          </a:r>
          <a:endParaRPr lang="ru-RU" sz="3300" kern="1200" dirty="0"/>
        </a:p>
      </dsp:txBody>
      <dsp:txXfrm>
        <a:off x="488800" y="48135"/>
        <a:ext cx="6082329" cy="8790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3987FF-7750-47B3-9D1F-29A95EF960C8}">
      <dsp:nvSpPr>
        <dsp:cNvPr id="0" name=""/>
        <dsp:cNvSpPr/>
      </dsp:nvSpPr>
      <dsp:spPr>
        <a:xfrm>
          <a:off x="213728" y="2416"/>
          <a:ext cx="2624205" cy="1574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Личностные УУД</a:t>
          </a:r>
          <a:endParaRPr lang="ru-RU" sz="2000" kern="1200" dirty="0"/>
        </a:p>
      </dsp:txBody>
      <dsp:txXfrm>
        <a:off x="213728" y="2416"/>
        <a:ext cx="2624205" cy="1574523"/>
      </dsp:txXfrm>
    </dsp:sp>
    <dsp:sp modelId="{FF11B4A1-E4C1-41AE-8598-EE5DBDAB6A74}">
      <dsp:nvSpPr>
        <dsp:cNvPr id="0" name=""/>
        <dsp:cNvSpPr/>
      </dsp:nvSpPr>
      <dsp:spPr>
        <a:xfrm>
          <a:off x="3100353" y="2416"/>
          <a:ext cx="2624205" cy="1574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Коммуникативные УУД</a:t>
          </a:r>
          <a:endParaRPr lang="ru-RU" sz="2000" kern="1200" dirty="0"/>
        </a:p>
      </dsp:txBody>
      <dsp:txXfrm>
        <a:off x="3100353" y="2416"/>
        <a:ext cx="2624205" cy="1574523"/>
      </dsp:txXfrm>
    </dsp:sp>
    <dsp:sp modelId="{8BF68F3A-2A07-4F06-90CF-F1FCDD12FAB0}">
      <dsp:nvSpPr>
        <dsp:cNvPr id="0" name=""/>
        <dsp:cNvSpPr/>
      </dsp:nvSpPr>
      <dsp:spPr>
        <a:xfrm>
          <a:off x="5986979" y="2416"/>
          <a:ext cx="2624205" cy="1574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Познавательные УУД</a:t>
          </a:r>
          <a:endParaRPr lang="ru-RU" sz="2000" kern="1200" dirty="0"/>
        </a:p>
      </dsp:txBody>
      <dsp:txXfrm>
        <a:off x="5986979" y="2416"/>
        <a:ext cx="2624205" cy="1574523"/>
      </dsp:txXfrm>
    </dsp:sp>
    <dsp:sp modelId="{623770AB-E75A-4607-A7D6-8C7ABE6E3CC4}">
      <dsp:nvSpPr>
        <dsp:cNvPr id="0" name=""/>
        <dsp:cNvSpPr/>
      </dsp:nvSpPr>
      <dsp:spPr>
        <a:xfrm>
          <a:off x="3100353" y="1839360"/>
          <a:ext cx="2624205" cy="1574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Регулятивные УУД</a:t>
          </a:r>
          <a:endParaRPr lang="ru-RU" sz="2000" kern="1200" dirty="0"/>
        </a:p>
      </dsp:txBody>
      <dsp:txXfrm>
        <a:off x="3100353" y="1839360"/>
        <a:ext cx="2624205" cy="1574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73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82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7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539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81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76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136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928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07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22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9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36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54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10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51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6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71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E73CA48-2770-4E93-AC65-DC516CD70A2F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E56B239-7ABE-4432-811C-02C5207A58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6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компетенций  на уроках ОБЗР  в рамках                   ФГОС ООО  и ФГОС СОО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 ОБЗР МБОУ «Лицей №16» </a:t>
            </a:r>
            <a:r>
              <a:rPr lang="ru-RU" dirty="0" err="1" smtClean="0"/>
              <a:t>г.Волгодонска</a:t>
            </a:r>
            <a:r>
              <a:rPr lang="ru-RU" dirty="0" smtClean="0"/>
              <a:t> </a:t>
            </a:r>
            <a:r>
              <a:rPr lang="ru-RU" dirty="0" err="1" smtClean="0"/>
              <a:t>артемова</a:t>
            </a:r>
            <a:r>
              <a:rPr lang="ru-RU" dirty="0" smtClean="0"/>
              <a:t> </a:t>
            </a:r>
            <a:r>
              <a:rPr lang="ru-RU" dirty="0" err="1" smtClean="0"/>
              <a:t>светлана</a:t>
            </a:r>
            <a:r>
              <a:rPr lang="ru-RU" dirty="0" smtClean="0"/>
              <a:t> </a:t>
            </a:r>
            <a:r>
              <a:rPr lang="ru-RU" dirty="0" err="1" smtClean="0"/>
              <a:t>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32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ТЕХНОЛОГИЯ ДЕЯТЕЛЬНОСТНОГО МЕТОДА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220432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22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УУД, предусмотренные стандартом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078579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971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УЧЕБНЫЕ СИТУАЦИИ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511265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556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424256"/>
              </p:ext>
            </p:extLst>
          </p:nvPr>
        </p:nvGraphicFramePr>
        <p:xfrm>
          <a:off x="1155700" y="3157268"/>
          <a:ext cx="8824913" cy="1319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522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ЗАДАЧ ДЛЯ РАЗВИТИЯ УУД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127108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8043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59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Ион (конференц-зал)</vt:lpstr>
      <vt:lpstr>Формирование метапредметных компетенций  на уроках ОБЗР  в рамках                   ФГОС ООО  и ФГОС СОО</vt:lpstr>
      <vt:lpstr>ТЕХНОЛОГИЯ ДЕЯТЕЛЬНОСТНОГО МЕТОДА</vt:lpstr>
      <vt:lpstr>УУД, предусмотренные стандартом</vt:lpstr>
      <vt:lpstr>УЧЕБНЫЕ СИТУАЦИИ </vt:lpstr>
      <vt:lpstr>Презентация PowerPoint</vt:lpstr>
      <vt:lpstr>ТИПЫ ЗАДАЧ ДЛЯ РАЗВИТИЯ УУД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метапредметных компетенций  на уроках ОБЗР  в рамках                   ФГОС ООО  и ФГОС СОО</dc:title>
  <dc:creator>Пётр</dc:creator>
  <cp:lastModifiedBy>Пётр</cp:lastModifiedBy>
  <cp:revision>5</cp:revision>
  <dcterms:created xsi:type="dcterms:W3CDTF">2024-12-15T14:45:28Z</dcterms:created>
  <dcterms:modified xsi:type="dcterms:W3CDTF">2024-12-15T15:09:07Z</dcterms:modified>
</cp:coreProperties>
</file>